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2B50-0014-4147-B42E-C57429ADCDE3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D83A-C381-40CA-853D-BD979F9131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2B50-0014-4147-B42E-C57429ADCDE3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D83A-C381-40CA-853D-BD979F9131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2B50-0014-4147-B42E-C57429ADCDE3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D83A-C381-40CA-853D-BD979F9131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2B50-0014-4147-B42E-C57429ADCDE3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D83A-C381-40CA-853D-BD979F9131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2B50-0014-4147-B42E-C57429ADCDE3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D83A-C381-40CA-853D-BD979F9131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2B50-0014-4147-B42E-C57429ADCDE3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D83A-C381-40CA-853D-BD979F9131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2B50-0014-4147-B42E-C57429ADCDE3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D83A-C381-40CA-853D-BD979F91315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2B50-0014-4147-B42E-C57429ADCDE3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D83A-C381-40CA-853D-BD979F9131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2B50-0014-4147-B42E-C57429ADCDE3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D83A-C381-40CA-853D-BD979F9131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2B50-0014-4147-B42E-C57429ADCDE3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D83A-C381-40CA-853D-BD979F91315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2B50-0014-4147-B42E-C57429ADCDE3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D83A-C381-40CA-853D-BD979F9131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C1932B50-0014-4147-B42E-C57429ADCDE3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082D83A-C381-40CA-853D-BD979F9131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prowriterslab.com/10-knig-o-zhenshhinax-vo-vremya-velikoj-otechestvennoj-vojny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852936"/>
            <a:ext cx="7543800" cy="1524000"/>
          </a:xfrm>
        </p:spPr>
        <p:txBody>
          <a:bodyPr/>
          <a:lstStyle/>
          <a:p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Женщины </a:t>
            </a:r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b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в  годы  войны</a:t>
            </a:r>
            <a:endParaRPr lang="ru-RU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7554416" cy="99060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Электронный обзор книг о женщинах в годы Великой Отечественной войны.</a:t>
            </a:r>
            <a:endParaRPr lang="ru-RU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60520" y="638132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2021 г.</a:t>
            </a:r>
            <a:endParaRPr lang="ru-RU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188640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МБУ «ЦБС Верхнеуслонского муниципального района РТ»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Русско-Макуловская библиотека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126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578485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Использованные источники:</a:t>
            </a:r>
            <a:endParaRPr lang="ru-RU" sz="24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6134" y="3717032"/>
            <a:ext cx="7632848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Обзор подготовила </a:t>
            </a:r>
          </a:p>
          <a:p>
            <a:pPr algn="ctr"/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заведующая Русско-Макуловской библиотеки</a:t>
            </a:r>
          </a:p>
          <a:p>
            <a:pPr algn="ctr"/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Першина Надежда Александровна.</a:t>
            </a:r>
            <a:endParaRPr lang="ru-RU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5860" y="2648819"/>
            <a:ext cx="76031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Изображения заимствованы из открытого доступа сети Интернет.</a:t>
            </a:r>
            <a:endParaRPr lang="ru-RU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340768"/>
            <a:ext cx="77048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err="1" smtClean="0"/>
              <a:t>Литпортал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dirty="0" smtClean="0"/>
              <a:t>Мир книг и литературы. 10 книг о женщинах во время Великой Отечественной Войны -  </a:t>
            </a:r>
            <a:r>
              <a:rPr lang="en-US" dirty="0" smtClean="0">
                <a:hlinkClick r:id="rId2"/>
              </a:rPr>
              <a:t>https://prowriterslab.com/10-knig-o-zhenshhinax-vo-vremya-velikoj-otechestvennoj-vojny</a:t>
            </a:r>
            <a:r>
              <a:rPr lang="ru-RU" dirty="0" smtClean="0"/>
              <a:t> </a:t>
            </a:r>
            <a:r>
              <a:rPr lang="en-US" dirty="0" smtClean="0"/>
              <a:t>/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03648" y="5142383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БЛАГОДАРЮ ЗА ВНИМАНИЕ!</a:t>
            </a:r>
            <a:endParaRPr lang="ru-RU" sz="2400" b="1" dirty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6295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solidFill>
                  <a:srgbClr val="C00000"/>
                </a:solidFill>
              </a:rPr>
              <a:t>«А зори здесь тихие…», Борис </a:t>
            </a:r>
            <a:r>
              <a:rPr lang="ru-RU" sz="4400" dirty="0" smtClean="0">
                <a:solidFill>
                  <a:srgbClr val="C00000"/>
                </a:solidFill>
              </a:rPr>
              <a:t>Васильев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44008" y="1268760"/>
            <a:ext cx="4032448" cy="2952328"/>
          </a:xfrm>
        </p:spPr>
        <p:txBody>
          <a:bodyPr/>
          <a:lstStyle/>
          <a:p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Самая </a:t>
            </a:r>
            <a:r>
              <a:rPr lang="ru-RU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знаменитая из военных повестей Бориса Васильева </a:t>
            </a:r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—</a:t>
            </a:r>
          </a:p>
          <a:p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«А зори здесь тихие…» — впервые была опубликована в конце 1960-х годов на страницах журнала «Юность». История пяти девушек-зенитчиц, отдавших жизнь в смертельной схватке с немецкими диверсантами, потрясла читателей. </a:t>
            </a:r>
            <a:endParaRPr lang="ru-RU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AutoShape 2" descr="https://fb.ru/media/i/8/7/4/5/3/1/i/87453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4794" y="620688"/>
            <a:ext cx="2592288" cy="404649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293096"/>
            <a:ext cx="1656184" cy="220824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2282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>
                <a:solidFill>
                  <a:srgbClr val="C00000"/>
                </a:solidFill>
              </a:rPr>
              <a:t>«У войны не женское лицо», Светлана </a:t>
            </a:r>
            <a:r>
              <a:rPr lang="ru-RU" sz="4000" dirty="0" smtClean="0">
                <a:solidFill>
                  <a:srgbClr val="C00000"/>
                </a:solidFill>
              </a:rPr>
              <a:t>Алексиевич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78756" y="980728"/>
            <a:ext cx="43924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Книга «У войны не женское лицо» посвящена героизму женщин поколения военных лет. Ее герои — более двухсот женщин-фронтовиков, подпольщиц, партизанок, чьи рассказы-исповеди о пережитом и легли в основу повествования. </a:t>
            </a:r>
            <a:endParaRPr lang="ru-R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2376264" cy="372747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660232" y="3584327"/>
            <a:ext cx="2113144" cy="137279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6959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>
                <a:solidFill>
                  <a:srgbClr val="C00000"/>
                </a:solidFill>
              </a:rPr>
              <a:t>«Четвертая высота», Елена </a:t>
            </a:r>
            <a:r>
              <a:rPr lang="ru-RU" sz="4800" dirty="0" smtClean="0">
                <a:solidFill>
                  <a:srgbClr val="C00000"/>
                </a:solidFill>
              </a:rPr>
              <a:t>Ильина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13040" y="620688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Гуля Королева. Обычная девчонка, которая прожила очень необычную жизнь — короткую, но яркую. Она была одной из самых знаменитых юных актрис и спортсменок своего времени. Она, как и все ее ровесницы, дружила со сверстницами и влюблялась. А когда началась война, не колеблясь, пошла на фронт и отдала свою молодую жизнь за свободу нашей Родины. </a:t>
            </a:r>
            <a:endParaRPr lang="ru-R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2553362" cy="376532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3" y="4403726"/>
            <a:ext cx="1461350" cy="223448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4585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>
                <a:solidFill>
                  <a:srgbClr val="C00000"/>
                </a:solidFill>
              </a:rPr>
              <a:t>«Ночные ведьмы», Раиса </a:t>
            </a:r>
            <a:r>
              <a:rPr lang="ru-RU" sz="4800" dirty="0" smtClean="0">
                <a:solidFill>
                  <a:srgbClr val="C00000"/>
                </a:solidFill>
              </a:rPr>
              <a:t>Аронова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83671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Автор книги — летчица знаменитого женского полка ночных бомбардировщиков Герой Советского Союза Раиса Аронова — рассказывает о двух поездка по боевому пути 46-го гвардейского Таманского авиационного полка. </a:t>
            </a:r>
          </a:p>
          <a:p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Раиса Аронова ярко рисует подвиги своих подруг в годы Великой Отечественной войны, знакомит с жизнью полка. </a:t>
            </a:r>
            <a:endParaRPr lang="ru-R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09120"/>
            <a:ext cx="2907815" cy="163564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687677"/>
            <a:ext cx="2471996" cy="382144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4317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>
                <a:solidFill>
                  <a:srgbClr val="C00000"/>
                </a:solidFill>
              </a:rPr>
              <a:t>«Повесть о Зое и Шуре», Любовь </a:t>
            </a:r>
            <a:r>
              <a:rPr lang="ru-RU" sz="4000" dirty="0" smtClean="0">
                <a:solidFill>
                  <a:srgbClr val="C00000"/>
                </a:solidFill>
              </a:rPr>
              <a:t>Космодемьянская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105273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Книга представляет собой рассказ Любови Тимофеевны  Космодемьянской о своих детях, об участниках Великой Отечественной войны, героях Советского Союза — Зое (1923 — 1941) и Александре (1924 — 1945). </a:t>
            </a:r>
            <a:endParaRPr lang="ru-RU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6248"/>
            <a:ext cx="2832915" cy="3715297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72" t="5999" r="3941" b="6600"/>
          <a:stretch/>
        </p:blipFill>
        <p:spPr bwMode="auto">
          <a:xfrm flipH="1">
            <a:off x="6516216" y="3924176"/>
            <a:ext cx="2123728" cy="1581977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9305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>
                <a:solidFill>
                  <a:srgbClr val="C00000"/>
                </a:solidFill>
              </a:rPr>
              <a:t>«Доктор Вера</a:t>
            </a:r>
            <a:r>
              <a:rPr lang="ru-RU" sz="4800" dirty="0" smtClean="0">
                <a:solidFill>
                  <a:srgbClr val="C00000"/>
                </a:solidFill>
              </a:rPr>
              <a:t>»,</a:t>
            </a:r>
            <a:br>
              <a:rPr lang="ru-RU" sz="4800" dirty="0" smtClean="0">
                <a:solidFill>
                  <a:srgbClr val="C00000"/>
                </a:solidFill>
              </a:rPr>
            </a:br>
            <a:r>
              <a:rPr lang="ru-RU" sz="4800" dirty="0" smtClean="0">
                <a:solidFill>
                  <a:srgbClr val="C00000"/>
                </a:solidFill>
              </a:rPr>
              <a:t>Борис Полевой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692696"/>
            <a:ext cx="47525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Героиня повести известного писателя Бориса Николаевича Полевого — молодой хирург Вера Трешникова — вынуждена во имя спасения раненых, которых не успели эвакуировать, стать начальником немецкого госпиталя для гражданских лиц. В течение долгих месяцев она ведет подпольную борьбу с оккупационными властями, живет двойной жизнью, не роняя при этом чести и достоинства. </a:t>
            </a:r>
            <a:endParaRPr lang="ru-R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386015"/>
            <a:ext cx="1864547" cy="220449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348"/>
          <a:stretch/>
        </p:blipFill>
        <p:spPr bwMode="auto">
          <a:xfrm>
            <a:off x="971600" y="580989"/>
            <a:ext cx="2660930" cy="391673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4333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050360" cy="1600200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C00000"/>
                </a:solidFill>
              </a:rPr>
              <a:t>«</a:t>
            </a:r>
            <a:r>
              <a:rPr lang="ru-RU" sz="4000" dirty="0" smtClean="0">
                <a:solidFill>
                  <a:srgbClr val="C00000"/>
                </a:solidFill>
              </a:rPr>
              <a:t>Великое противостояние</a:t>
            </a:r>
            <a:r>
              <a:rPr lang="ru-RU" sz="4000" dirty="0">
                <a:solidFill>
                  <a:srgbClr val="C00000"/>
                </a:solidFill>
              </a:rPr>
              <a:t>», </a:t>
            </a:r>
            <a:r>
              <a:rPr lang="ru-RU" sz="4000" dirty="0" smtClean="0">
                <a:solidFill>
                  <a:srgbClr val="C00000"/>
                </a:solidFill>
              </a:rPr>
              <a:t/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>Лев Кассиль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836712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Сима </a:t>
            </a:r>
            <a:r>
              <a:rPr lang="ru-RU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Крупицына</a:t>
            </a:r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еще вчера обыкновенная московская школьница, совершенно неожиданно для себя попадает в мир кино и превращается в </a:t>
            </a:r>
            <a:r>
              <a:rPr lang="ru-RU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Устю</a:t>
            </a:r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-партизанку — участницу</a:t>
            </a:r>
          </a:p>
          <a:p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Отечественной войны 1812 года. Спустя несколько лет повзрослевшая Сима сражается уже по-настоящему: началась Великая Отечественная война, и вся страна встала на защиту своих рубежей. </a:t>
            </a:r>
            <a:endParaRPr lang="ru-R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490784"/>
            <a:ext cx="1763688" cy="176368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0688"/>
            <a:ext cx="2448272" cy="380314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8959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581128"/>
            <a:ext cx="6784848" cy="1600200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rgbClr val="C00000"/>
                </a:solidFill>
              </a:rPr>
              <a:t>«Сыновья уходят в бой», Алесь </a:t>
            </a:r>
            <a:r>
              <a:rPr lang="ru-RU" sz="4400" dirty="0" smtClean="0">
                <a:solidFill>
                  <a:srgbClr val="C00000"/>
                </a:solidFill>
              </a:rPr>
              <a:t>Адамович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764704"/>
            <a:ext cx="43204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Книга белорусского писателя рассказывает о героической и трагической судьбе подпольщицы, партизанки, идущей навстречу смертельной опасности вместе со своими детьми. Она — и боец, и всегда — мать. Мать не только своим сыновьям, но и всем, кто вместе с ними, у кого война отняла тепло и ласку близких. </a:t>
            </a:r>
            <a:endParaRPr lang="ru-R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7"/>
            <a:ext cx="2584679" cy="375700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03" r="11857"/>
          <a:stretch/>
        </p:blipFill>
        <p:spPr bwMode="auto">
          <a:xfrm>
            <a:off x="6892290" y="4509120"/>
            <a:ext cx="1908810" cy="150554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2934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129</TotalTime>
  <Words>513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NewsPrint</vt:lpstr>
      <vt:lpstr>Женщины   в  годы  войны</vt:lpstr>
      <vt:lpstr>«А зори здесь тихие…», Борис Васильев</vt:lpstr>
      <vt:lpstr>«У войны не женское лицо», Светлана Алексиевич</vt:lpstr>
      <vt:lpstr>«Четвертая высота», Елена Ильина</vt:lpstr>
      <vt:lpstr>«Ночные ведьмы», Раиса Аронова</vt:lpstr>
      <vt:lpstr>«Повесть о Зое и Шуре», Любовь Космодемьянская</vt:lpstr>
      <vt:lpstr>«Доктор Вера», Борис Полевой</vt:lpstr>
      <vt:lpstr>«Великое противостояние»,  Лев Кассиль</vt:lpstr>
      <vt:lpstr>«Сыновья уходят в бой», Алесь Адамович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Женщины   в  годы  войны</dc:title>
  <dc:creator>Надежда</dc:creator>
  <cp:lastModifiedBy>Надежда</cp:lastModifiedBy>
  <cp:revision>10</cp:revision>
  <dcterms:created xsi:type="dcterms:W3CDTF">2021-09-23T11:13:15Z</dcterms:created>
  <dcterms:modified xsi:type="dcterms:W3CDTF">2021-09-23T19:38:51Z</dcterms:modified>
</cp:coreProperties>
</file>